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6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F4C4AB-37D2-C34E-9461-CE39C45A732C}" type="datetimeFigureOut">
              <a:rPr lang="en-US" smtClean="0"/>
              <a:t>16.12.15.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A5440CE-82D9-E343-A596-D1DDA336C6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  <p:sldLayoutId id="2147484676" r:id="rId10"/>
    <p:sldLayoutId id="2147484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POLO</a:t>
            </a:r>
            <a:r>
              <a:rPr lang="en-US" b="1" dirty="0" smtClean="0">
                <a:latin typeface="American Typewriter"/>
                <a:cs typeface="American Typewriter"/>
              </a:rPr>
              <a:t>ŽAJ TRANSRODNIH OSOBA U SRBIJI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latin typeface="American Typewriter"/>
                <a:cs typeface="American Typewriter"/>
              </a:rPr>
              <a:t>Helena </a:t>
            </a:r>
            <a:r>
              <a:rPr lang="en-US" i="1" dirty="0" err="1" smtClean="0">
                <a:latin typeface="American Typewriter"/>
                <a:cs typeface="American Typewriter"/>
              </a:rPr>
              <a:t>Vukovi</a:t>
            </a:r>
            <a:r>
              <a:rPr lang="en-US" i="1" dirty="0" err="1" smtClean="0">
                <a:latin typeface="American Typewriter"/>
                <a:cs typeface="American Typewriter"/>
              </a:rPr>
              <a:t>ć</a:t>
            </a:r>
            <a:endParaRPr lang="en-US" i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46635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SVET GODINE 2015.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ENERGETSKA KRIZA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SUDAR VELIKIH SILA OKO ENERGETSKIH TOKOVA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POTENCIJALNA ESKALACIJA SUKOBA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ENERGENTI </a:t>
            </a:r>
            <a:r>
              <a:rPr lang="en-US" dirty="0" smtClean="0">
                <a:latin typeface="American Typewriter"/>
                <a:cs typeface="American Typewriter"/>
              </a:rPr>
              <a:t>–</a:t>
            </a:r>
            <a:r>
              <a:rPr lang="en-US" dirty="0" smtClean="0">
                <a:latin typeface="American Typewriter"/>
                <a:cs typeface="American Typewriter"/>
              </a:rPr>
              <a:t> BEZBEDNOSNO PITANJE XXI VEKA</a:t>
            </a:r>
          </a:p>
          <a:p>
            <a:endParaRPr lang="en-US" dirty="0">
              <a:latin typeface="American Typewriter"/>
              <a:cs typeface="American Typewriter"/>
            </a:endParaRPr>
          </a:p>
          <a:p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merican Typewriter"/>
                <a:cs typeface="American Typewriter"/>
              </a:rPr>
              <a:t>ŠTA AKO SVA DRUGA PITANJA NAŠIH ŽIVOTA PADNU U SENKU SVETSKOG PITANJA BROJ JEDAN?</a:t>
            </a:r>
            <a:endParaRPr lang="en-US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3885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EVROPA 2015.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MIGRANTSKA KRIZA</a:t>
            </a:r>
            <a:r>
              <a:rPr lang="is-IS" dirty="0" smtClean="0">
                <a:latin typeface="American Typewriter"/>
                <a:cs typeface="American Typewriter"/>
              </a:rPr>
              <a:t>…</a:t>
            </a:r>
            <a:r>
              <a:rPr lang="en-US" dirty="0" smtClean="0">
                <a:latin typeface="American Typewriter"/>
                <a:cs typeface="American Typewriter"/>
              </a:rPr>
              <a:t> VELIKA SEOBA NARODA</a:t>
            </a:r>
            <a:r>
              <a:rPr lang="is-IS" dirty="0" smtClean="0">
                <a:latin typeface="American Typewriter"/>
                <a:cs typeface="American Typewriter"/>
              </a:rPr>
              <a:t>… </a:t>
            </a:r>
            <a:r>
              <a:rPr lang="en-US" dirty="0" smtClean="0">
                <a:latin typeface="American Typewriter"/>
                <a:cs typeface="American Typewriter"/>
              </a:rPr>
              <a:t>BORBA PROTIV TERORIZMA</a:t>
            </a:r>
            <a:r>
              <a:rPr lang="is-IS" dirty="0" smtClean="0">
                <a:latin typeface="American Typewriter"/>
                <a:cs typeface="American Typewriter"/>
              </a:rPr>
              <a:t>…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SOLIDARNOST</a:t>
            </a:r>
            <a:r>
              <a:rPr lang="is-IS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…?</a:t>
            </a:r>
            <a:endParaRPr lang="en-US" dirty="0" smtClean="0">
              <a:solidFill>
                <a:srgbClr val="FF0000"/>
              </a:solidFill>
              <a:latin typeface="American Typewriter"/>
              <a:cs typeface="American Typewriter"/>
            </a:endParaRPr>
          </a:p>
          <a:p>
            <a:r>
              <a:rPr lang="en-US" sz="28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PORAST KSENOFOBIJE VODI PORASTU SVIH DRUGIH NETRPELJIVOSTI</a:t>
            </a:r>
          </a:p>
          <a:p>
            <a:r>
              <a:rPr lang="en-US" sz="32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SRBIJA PO OTVARANJU POGLAVLJA: GDE </a:t>
            </a:r>
            <a:r>
              <a:rPr lang="en-US" sz="32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ĆE BITI EU </a:t>
            </a:r>
            <a:r>
              <a:rPr lang="en-US" sz="32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KAD DODJEMO NA RED?</a:t>
            </a:r>
          </a:p>
          <a:p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6995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TRANS* I SRBIJA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TRANS*: </a:t>
            </a:r>
            <a:r>
              <a:rPr lang="en-US" dirty="0" smtClean="0">
                <a:latin typeface="American Typewriter"/>
                <a:cs typeface="American Typewriter"/>
              </a:rPr>
              <a:t>ŠIFRA F-64</a:t>
            </a:r>
            <a:r>
              <a:rPr lang="is-IS" dirty="0" smtClean="0">
                <a:latin typeface="American Typewriter"/>
                <a:cs typeface="American Typewriter"/>
              </a:rPr>
              <a:t>… KAD RODNI IDENTITET NE ODGOVARA BIOLOŠKOM POLU</a:t>
            </a:r>
          </a:p>
          <a:p>
            <a:pPr marL="0" indent="0">
              <a:buNone/>
            </a:pPr>
            <a:endParaRPr lang="is-IS" dirty="0">
              <a:latin typeface="American Typewriter"/>
              <a:cs typeface="American Typewriter"/>
            </a:endParaRPr>
          </a:p>
          <a:p>
            <a:r>
              <a:rPr lang="is-IS" sz="3200" dirty="0" smtClean="0">
                <a:solidFill>
                  <a:srgbClr val="3366FF"/>
                </a:solidFill>
                <a:latin typeface="American Typewriter"/>
                <a:cs typeface="American Typewriter"/>
              </a:rPr>
              <a:t>TRANS* NIJE BOLEST!</a:t>
            </a:r>
          </a:p>
          <a:p>
            <a:endParaRPr lang="is-IS" sz="3200" dirty="0" smtClean="0">
              <a:solidFill>
                <a:srgbClr val="3366FF"/>
              </a:solidFill>
              <a:latin typeface="American Typewriter"/>
              <a:cs typeface="American Typewriter"/>
            </a:endParaRPr>
          </a:p>
          <a:p>
            <a:endParaRPr lang="is-IS" sz="3200" dirty="0">
              <a:solidFill>
                <a:srgbClr val="3366FF"/>
              </a:solidFill>
              <a:latin typeface="American Typewriter"/>
              <a:cs typeface="American Typewriter"/>
            </a:endParaRPr>
          </a:p>
          <a:p>
            <a:endParaRPr lang="en-US" sz="3200" dirty="0">
              <a:solidFill>
                <a:srgbClr val="3366FF"/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3" descr="TRANSFL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63395"/>
            <a:ext cx="7820609" cy="269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1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PROBLEMI ILI IZAZOVI?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merican Typewriter"/>
                <a:cs typeface="American Typewriter"/>
              </a:rPr>
              <a:t>Nedostatak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dokumenata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smtClean="0">
                <a:latin typeface="American Typewriter"/>
                <a:cs typeface="American Typewriter"/>
              </a:rPr>
              <a:t>–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pravna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neprepoznatljivost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merican Typewriter"/>
                <a:cs typeface="American Typewriter"/>
              </a:rPr>
              <a:t>Nedostatak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hormona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merican Typewriter"/>
                <a:cs typeface="American Typewriter"/>
              </a:rPr>
              <a:t>Pove</a:t>
            </a:r>
            <a:r>
              <a:rPr lang="en-US" sz="2800" dirty="0" err="1" smtClean="0">
                <a:latin typeface="American Typewriter"/>
                <a:cs typeface="American Typewriter"/>
              </a:rPr>
              <a:t>ćanje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vidljivosti</a:t>
            </a:r>
            <a:r>
              <a:rPr lang="en-US" sz="2800" dirty="0" smtClean="0">
                <a:latin typeface="American Typewriter"/>
                <a:cs typeface="American Typewriter"/>
              </a:rPr>
              <a:t> trans* </a:t>
            </a:r>
            <a:r>
              <a:rPr lang="en-US" sz="2800" dirty="0" err="1" smtClean="0">
                <a:latin typeface="American Typewriter"/>
                <a:cs typeface="American Typewriter"/>
              </a:rPr>
              <a:t>zajednice</a:t>
            </a:r>
            <a:r>
              <a:rPr lang="en-US" sz="2800" dirty="0" smtClean="0">
                <a:latin typeface="American Typewriter"/>
                <a:cs typeface="American Typewriter"/>
              </a:rPr>
              <a:t> u </a:t>
            </a:r>
            <a:r>
              <a:rPr lang="en-US" sz="2800" dirty="0" err="1" smtClean="0">
                <a:latin typeface="American Typewriter"/>
                <a:cs typeface="American Typewriter"/>
              </a:rPr>
              <a:t>Srbiji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American Typewriter"/>
                <a:cs typeface="American Typewriter"/>
              </a:rPr>
              <a:t>Četvrt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veka</a:t>
            </a:r>
            <a:r>
              <a:rPr lang="en-US" sz="2800" dirty="0" smtClean="0">
                <a:latin typeface="American Typewriter"/>
                <a:cs typeface="American Typewriter"/>
              </a:rPr>
              <a:t> </a:t>
            </a:r>
            <a:r>
              <a:rPr lang="en-US" sz="2800" dirty="0" err="1" smtClean="0">
                <a:latin typeface="American Typewriter"/>
                <a:cs typeface="American Typewriter"/>
              </a:rPr>
              <a:t>neaktivizma</a:t>
            </a:r>
            <a:endParaRPr lang="en-US" sz="28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28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60189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RE</a:t>
            </a:r>
            <a:r>
              <a:rPr lang="en-US" dirty="0" smtClean="0">
                <a:latin typeface="American Typewriter"/>
                <a:cs typeface="American Typewriter"/>
              </a:rPr>
              <a:t>ŠENJA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American Typewriter"/>
                <a:cs typeface="American Typewriter"/>
              </a:rPr>
              <a:t>PARTNERSTVO SA DR</a:t>
            </a:r>
            <a:r>
              <a:rPr lang="en-US" dirty="0" smtClean="0">
                <a:latin typeface="American Typewriter"/>
                <a:cs typeface="American Typewriter"/>
              </a:rPr>
              <a:t>ŽAVOM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FORMIRANJE DROP IN CENTRA ZA TRANS* OSOBE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SOCIJALNO PREDUZETNIŠTVO</a:t>
            </a:r>
          </a:p>
          <a:p>
            <a:endParaRPr lang="en-US" dirty="0" smtClean="0">
              <a:latin typeface="American Typewriter"/>
              <a:cs typeface="American Typewriter"/>
            </a:endParaRPr>
          </a:p>
          <a:p>
            <a:endParaRPr lang="en-US" dirty="0">
              <a:latin typeface="American Typewriter"/>
              <a:cs typeface="American Typewriter"/>
            </a:endParaRPr>
          </a:p>
          <a:p>
            <a:endParaRPr lang="en-US" dirty="0">
              <a:latin typeface="American Typewriter"/>
              <a:cs typeface="American Typewriter"/>
            </a:endParaRPr>
          </a:p>
        </p:txBody>
      </p:sp>
      <p:pic>
        <p:nvPicPr>
          <p:cNvPr id="5" name="Picture 4" descr="helenajadran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50" y="3323205"/>
            <a:ext cx="5220665" cy="33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51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75</TotalTime>
  <Words>140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POLOŽAJ TRANSRODNIH OSOBA U SRBIJI</vt:lpstr>
      <vt:lpstr>SVET GODINE 2015.</vt:lpstr>
      <vt:lpstr>EVROPA 2015.</vt:lpstr>
      <vt:lpstr>TRANS* I SRBIJA</vt:lpstr>
      <vt:lpstr>PROBLEMI ILI IZAZOVI?</vt:lpstr>
      <vt:lpstr>REŠENJA</vt:lpstr>
    </vt:vector>
  </TitlesOfParts>
  <Company>New Look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POLOŽAJ TRANSRODNIH OSOBA U SRBIJI</dc:title>
  <dc:creator>Maja Bekcic Petrovic</dc:creator>
  <cp:lastModifiedBy>Maja Bekcic Petrovic</cp:lastModifiedBy>
  <cp:revision>9</cp:revision>
  <dcterms:created xsi:type="dcterms:W3CDTF">2015-12-16T12:32:32Z</dcterms:created>
  <dcterms:modified xsi:type="dcterms:W3CDTF">2015-12-16T13:48:11Z</dcterms:modified>
</cp:coreProperties>
</file>